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59" r:id="rId11"/>
    <p:sldId id="262" r:id="rId12"/>
    <p:sldId id="271" r:id="rId13"/>
    <p:sldId id="272" r:id="rId14"/>
    <p:sldId id="263" r:id="rId15"/>
    <p:sldId id="264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1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FFA2-D65A-4E65-9DA4-E72D98FEB4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69AB-09A0-4965-8017-12D42E71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ulianbeever.net/images/phocagallery/gallery/feedfish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4800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Pavement Chalk Art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ulianbeever.net/images/phocagallery/gallery/arctic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78636" cy="68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ulianbeever.net/images/phocagallery/gallery/arcticwhale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322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61"/>
            <a:ext cx="9372600" cy="70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81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4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ulianbeever.net/images/phocagallery/gallery/japwhale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575"/>
            <a:ext cx="10278638" cy="68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ulianbeever.net/images/phocagallery/gallery/detect1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15240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9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ulianbeever.net/images/phocagallery/gallery/detect2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5312"/>
            <a:ext cx="10234032" cy="68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ulianbeever.net/images/phocagallery/gallery/detect3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ulianbeever.net/images/phocagallery/gallery/detect4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julianbeever.net/images/phocagallery/gallery/detect5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57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ulianbeever.net/images/phocagallery/gallery/frog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966"/>
            <a:ext cx="9296400" cy="68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533400"/>
            <a:ext cx="88376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3" y="0"/>
            <a:ext cx="5425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30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7" y="609600"/>
            <a:ext cx="847518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1143000"/>
            <a:ext cx="912298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2" y="152400"/>
            <a:ext cx="7271368" cy="6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7" y="381000"/>
            <a:ext cx="917677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618</TotalTime>
  <Words>3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Anamorphic illusions are drawn in a special distortion in order to create an impression of 3 dimensions when seen from one particular viewpoint.</dc:title>
  <dc:creator>NPSD</dc:creator>
  <cp:lastModifiedBy>Leon Biggs</cp:lastModifiedBy>
  <cp:revision>33</cp:revision>
  <dcterms:created xsi:type="dcterms:W3CDTF">2015-02-09T17:21:01Z</dcterms:created>
  <dcterms:modified xsi:type="dcterms:W3CDTF">2019-10-29T17:54:46Z</dcterms:modified>
</cp:coreProperties>
</file>