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9671" y="552211"/>
            <a:ext cx="8144134" cy="1373070"/>
          </a:xfrm>
        </p:spPr>
        <p:txBody>
          <a:bodyPr/>
          <a:lstStyle/>
          <a:p>
            <a:pPr algn="ctr"/>
            <a:r>
              <a:rPr lang="en-US" dirty="0" smtClean="0"/>
              <a:t>Write a Thesis Paragraph Clearly on your paper!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57" y="2591365"/>
            <a:ext cx="8144134" cy="1117687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How does the U.S. Constitution play a part in my life?</a:t>
            </a:r>
          </a:p>
          <a:p>
            <a:pPr algn="ctr"/>
            <a:r>
              <a:rPr lang="en-US" sz="2800" dirty="0" smtClean="0"/>
              <a:t>Use P.E.E.L. format in order to create a thesis paragraph.</a:t>
            </a:r>
          </a:p>
        </p:txBody>
      </p:sp>
    </p:spTree>
    <p:extLst>
      <p:ext uri="{BB962C8B-B14F-4D97-AF65-F5344CB8AC3E}">
        <p14:creationId xmlns:p14="http://schemas.microsoft.com/office/powerpoint/2010/main" val="222150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must be checked for progress by Dr. Biggs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Each day I will check your progress (Wednesday the guest teacher will do a check). No excuses why this is not completed by Friday. </a:t>
            </a:r>
            <a:r>
              <a:rPr lang="en-US" sz="3200" dirty="0" smtClean="0"/>
              <a:t>Skits will be performed on Friday.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1859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of Confederation/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200" dirty="0" smtClean="0"/>
              <a:t>This week you are going to create a </a:t>
            </a:r>
            <a:r>
              <a:rPr lang="en-US" sz="3200" dirty="0" smtClean="0"/>
              <a:t>skit that will include in it the following </a:t>
            </a:r>
            <a:r>
              <a:rPr lang="en-US" sz="3200" dirty="0" smtClean="0"/>
              <a:t>pieces of information about the Articles of Confederation and the U. S. Constitution. </a:t>
            </a:r>
          </a:p>
          <a:p>
            <a:pPr algn="ctr"/>
            <a:r>
              <a:rPr lang="en-US" sz="3200" dirty="0" smtClean="0"/>
              <a:t>All information must be complete and checked before you begin creating your </a:t>
            </a:r>
            <a:r>
              <a:rPr lang="en-US" sz="3200" dirty="0" smtClean="0"/>
              <a:t>skit. </a:t>
            </a:r>
          </a:p>
          <a:p>
            <a:pPr algn="ctr"/>
            <a:r>
              <a:rPr lang="en-US" sz="3200" dirty="0" smtClean="0"/>
              <a:t>Make sure you show visual </a:t>
            </a:r>
            <a:r>
              <a:rPr lang="en-US" sz="3200" smtClean="0"/>
              <a:t>evidence where needed.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331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Answer the Questions about Articles of Confederation and the Constitution.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base">
              <a:buFont typeface="+mj-lt"/>
              <a:buAutoNum type="arabicPeriod"/>
            </a:pPr>
            <a:r>
              <a:rPr lang="en-US" sz="2800" dirty="0"/>
              <a:t>Articles of Confederation Strengths and weaknesses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sz="2800" dirty="0" smtClean="0"/>
              <a:t>What were the strengths?</a:t>
            </a:r>
            <a:endParaRPr lang="en-US" sz="2800" dirty="0"/>
          </a:p>
          <a:p>
            <a:pPr marL="914400" lvl="1" indent="-457200" fontAlgn="base">
              <a:buFont typeface="+mj-lt"/>
              <a:buAutoNum type="arabicPeriod"/>
            </a:pPr>
            <a:r>
              <a:rPr lang="en-US" sz="2800" dirty="0" smtClean="0"/>
              <a:t>What were the weaknesses?</a:t>
            </a:r>
            <a:endParaRPr lang="en-US" sz="2800" dirty="0"/>
          </a:p>
          <a:p>
            <a:pPr marL="914400" lvl="1" indent="-457200" fontAlgn="base">
              <a:buFont typeface="+mj-lt"/>
              <a:buAutoNum type="arabicPeriod"/>
            </a:pPr>
            <a:r>
              <a:rPr lang="en-US" sz="2800" dirty="0" smtClean="0"/>
              <a:t>What were the Northwest Ordinances?</a:t>
            </a:r>
            <a:endParaRPr lang="en-US" sz="2800" dirty="0"/>
          </a:p>
          <a:p>
            <a:pPr marL="914400" lvl="1" indent="-457200" fontAlgn="base">
              <a:buFont typeface="+mj-lt"/>
              <a:buAutoNum type="arabicPeriod"/>
            </a:pPr>
            <a:r>
              <a:rPr lang="en-US" sz="2800" dirty="0"/>
              <a:t>Why </a:t>
            </a:r>
            <a:r>
              <a:rPr lang="en-US" sz="2800" dirty="0" smtClean="0"/>
              <a:t>did the Articles of Confederation </a:t>
            </a:r>
            <a:r>
              <a:rPr lang="en-US" sz="2800" dirty="0"/>
              <a:t>fail?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sz="2800" dirty="0"/>
              <a:t>What is the significance of Shay’s Rebellion?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Federalism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base">
              <a:buFont typeface="+mj-lt"/>
              <a:buAutoNum type="arabicPeriod"/>
            </a:pPr>
            <a:r>
              <a:rPr lang="en-US" dirty="0" smtClean="0"/>
              <a:t>Federalism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 smtClean="0"/>
              <a:t>Define </a:t>
            </a:r>
            <a:r>
              <a:rPr lang="en-US" dirty="0"/>
              <a:t>the Shared Powers of Federal government and State </a:t>
            </a:r>
            <a:r>
              <a:rPr lang="en-US" dirty="0" smtClean="0"/>
              <a:t>governments.</a:t>
            </a:r>
            <a:endParaRPr lang="en-US" dirty="0"/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are the powers of Federal </a:t>
            </a:r>
            <a:r>
              <a:rPr lang="en-US" dirty="0" smtClean="0"/>
              <a:t>Government? Show </a:t>
            </a:r>
            <a:r>
              <a:rPr lang="en-US" dirty="0"/>
              <a:t>with a visual </a:t>
            </a:r>
            <a:r>
              <a:rPr lang="en-US" dirty="0" smtClean="0"/>
              <a:t>representation.</a:t>
            </a:r>
            <a:endParaRPr lang="en-US" dirty="0"/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are the powers of the State </a:t>
            </a:r>
            <a:r>
              <a:rPr lang="en-US" dirty="0" smtClean="0"/>
              <a:t>governments? Show </a:t>
            </a:r>
            <a:r>
              <a:rPr lang="en-US" dirty="0"/>
              <a:t>with a visual </a:t>
            </a:r>
            <a:r>
              <a:rPr lang="en-US" dirty="0" smtClean="0"/>
              <a:t>representation.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5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Checks and 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Checks and Balances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 smtClean="0"/>
              <a:t>Define Checks and Balances.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the powers of the Executive </a:t>
            </a:r>
            <a:r>
              <a:rPr lang="en-US" dirty="0" smtClean="0"/>
              <a:t>Branch?</a:t>
            </a:r>
            <a:endParaRPr lang="en-US" dirty="0"/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What are the powers of the Legislative </a:t>
            </a:r>
            <a:r>
              <a:rPr lang="en-US" dirty="0" smtClean="0"/>
              <a:t>Branch?</a:t>
            </a:r>
            <a:endParaRPr lang="en-US" dirty="0"/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What are the powers of the Judicial </a:t>
            </a:r>
            <a:r>
              <a:rPr lang="en-US" dirty="0" smtClean="0"/>
              <a:t>Branch?</a:t>
            </a:r>
            <a:endParaRPr lang="en-US" dirty="0"/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Visual Representation on how they check each other on </a:t>
            </a:r>
            <a:r>
              <a:rPr lang="en-US" dirty="0" smtClean="0"/>
              <a:t>power?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Wednesday: Separation of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Separation of Powers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Powers of the Supreme Court</a:t>
            </a:r>
          </a:p>
          <a:p>
            <a:pPr marL="1257300" lvl="2" indent="-342900" fontAlgn="base">
              <a:buFont typeface="+mj-lt"/>
              <a:buAutoNum type="arabicPeriod"/>
            </a:pPr>
            <a:r>
              <a:rPr lang="en-US" dirty="0"/>
              <a:t>What are the powers and responsibilities of the </a:t>
            </a:r>
            <a:r>
              <a:rPr lang="en-US" dirty="0" smtClean="0"/>
              <a:t>Supreme Court?</a:t>
            </a:r>
            <a:endParaRPr lang="en-US" dirty="0"/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Powers of the President</a:t>
            </a:r>
          </a:p>
          <a:p>
            <a:pPr marL="1257300" lvl="2" indent="-342900" fontAlgn="base">
              <a:buFont typeface="+mj-lt"/>
              <a:buAutoNum type="arabicPeriod"/>
            </a:pPr>
            <a:r>
              <a:rPr lang="en-US" dirty="0"/>
              <a:t>What are the powers and responsibilities of the </a:t>
            </a:r>
            <a:r>
              <a:rPr lang="en-US" dirty="0" smtClean="0"/>
              <a:t>President?</a:t>
            </a:r>
            <a:endParaRPr lang="en-US" dirty="0"/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Powers of Congress</a:t>
            </a:r>
          </a:p>
          <a:p>
            <a:pPr marL="1257300" lvl="2" indent="-342900" fontAlgn="base">
              <a:buFont typeface="+mj-lt"/>
              <a:buAutoNum type="arabicPeriod"/>
            </a:pPr>
            <a:r>
              <a:rPr lang="en-US" dirty="0"/>
              <a:t>What are the powers and responsibilities of </a:t>
            </a:r>
            <a:r>
              <a:rPr lang="en-US" dirty="0" smtClean="0"/>
              <a:t>Congress?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77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Wednesday: </a:t>
            </a:r>
            <a:r>
              <a:rPr lang="en-US" dirty="0"/>
              <a:t>Big States vs Small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Big State vs Small State</a:t>
            </a:r>
          </a:p>
          <a:p>
            <a:r>
              <a:rPr lang="en-US" dirty="0"/>
              <a:t>Define the Virginia Plan</a:t>
            </a:r>
          </a:p>
          <a:p>
            <a:r>
              <a:rPr lang="en-US" dirty="0"/>
              <a:t>Define the New Jersey Plan</a:t>
            </a:r>
          </a:p>
          <a:p>
            <a:r>
              <a:rPr lang="en-US" dirty="0"/>
              <a:t>What is the Senate</a:t>
            </a:r>
          </a:p>
          <a:p>
            <a:r>
              <a:rPr lang="en-US" dirty="0"/>
              <a:t>What is the House of Representatives</a:t>
            </a:r>
          </a:p>
          <a:p>
            <a:r>
              <a:rPr lang="en-US" dirty="0"/>
              <a:t>Define the Great Compromise</a:t>
            </a:r>
          </a:p>
          <a:p>
            <a:r>
              <a:rPr lang="en-US" dirty="0"/>
              <a:t>Who is Henry Clay also known a s the Great Compromiser.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94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Thursday: 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Bill of Rights 1-5</a:t>
            </a:r>
          </a:p>
          <a:p>
            <a:pPr lvl="1" fontAlgn="base"/>
            <a:r>
              <a:rPr lang="en-US" dirty="0"/>
              <a:t>Define each amendment</a:t>
            </a:r>
          </a:p>
          <a:p>
            <a:pPr lvl="1" fontAlgn="base"/>
            <a:r>
              <a:rPr lang="en-US" dirty="0"/>
              <a:t>Create a visual representation for each amendment</a:t>
            </a:r>
          </a:p>
          <a:p>
            <a:pPr lvl="1" fontAlgn="base"/>
            <a:r>
              <a:rPr lang="en-US" dirty="0"/>
              <a:t>Explain and visually show an example when this amendment was used to protect citizens.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5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Thursday: Bill of Rights 6 through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Bill of rights 6-10</a:t>
            </a:r>
          </a:p>
          <a:p>
            <a:pPr lvl="1" fontAlgn="base"/>
            <a:r>
              <a:rPr lang="en-US" dirty="0"/>
              <a:t>Define each amendment</a:t>
            </a:r>
          </a:p>
          <a:p>
            <a:pPr lvl="1" fontAlgn="base"/>
            <a:r>
              <a:rPr lang="en-US" dirty="0"/>
              <a:t>Create a visual representation for each amendment</a:t>
            </a:r>
          </a:p>
          <a:p>
            <a:pPr lvl="1" fontAlgn="base"/>
            <a:r>
              <a:rPr lang="en-US" dirty="0"/>
              <a:t>Explain and visually show an example when this amendment was used to protect citizens.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8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226</TotalTime>
  <Words>453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Write a Thesis Paragraph Clearly on your paper!</vt:lpstr>
      <vt:lpstr>Articles of Confederation/ Constitution</vt:lpstr>
      <vt:lpstr>Monday: Answer the Questions about Articles of Confederation and the Constitution.</vt:lpstr>
      <vt:lpstr>Tuesday: Federalism</vt:lpstr>
      <vt:lpstr>Tuesday: Checks and Balances</vt:lpstr>
      <vt:lpstr>Wednesday: Separation of Powers</vt:lpstr>
      <vt:lpstr>Wednesday: Big States vs Small States</vt:lpstr>
      <vt:lpstr>Thursday: Bill of Rights</vt:lpstr>
      <vt:lpstr>Thursday: Bill of Rights 6 through 10</vt:lpstr>
      <vt:lpstr>You must be checked for progress by Dr. Biggs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a Thesis Statement Clearly on your postcard!</dc:title>
  <dc:creator>Christopher Williams</dc:creator>
  <cp:lastModifiedBy>Leon Biggs</cp:lastModifiedBy>
  <cp:revision>11</cp:revision>
  <dcterms:created xsi:type="dcterms:W3CDTF">2018-10-22T14:45:47Z</dcterms:created>
  <dcterms:modified xsi:type="dcterms:W3CDTF">2018-10-22T20:35:12Z</dcterms:modified>
</cp:coreProperties>
</file>